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7" r:id="rId1"/>
  </p:sldMasterIdLst>
  <p:notesMasterIdLst>
    <p:notesMasterId r:id="rId18"/>
  </p:notesMasterIdLst>
  <p:handoutMasterIdLst>
    <p:handoutMasterId r:id="rId19"/>
  </p:handoutMasterIdLst>
  <p:sldIdLst>
    <p:sldId id="564" r:id="rId2"/>
    <p:sldId id="553" r:id="rId3"/>
    <p:sldId id="586" r:id="rId4"/>
    <p:sldId id="579" r:id="rId5"/>
    <p:sldId id="587" r:id="rId6"/>
    <p:sldId id="588" r:id="rId7"/>
    <p:sldId id="395" r:id="rId8"/>
    <p:sldId id="580" r:id="rId9"/>
    <p:sldId id="570" r:id="rId10"/>
    <p:sldId id="581" r:id="rId11"/>
    <p:sldId id="582" r:id="rId12"/>
    <p:sldId id="583" r:id="rId13"/>
    <p:sldId id="584" r:id="rId14"/>
    <p:sldId id="589" r:id="rId15"/>
    <p:sldId id="585" r:id="rId16"/>
    <p:sldId id="563" r:id="rId17"/>
  </p:sldIdLst>
  <p:sldSz cx="24382413" cy="13716000"/>
  <p:notesSz cx="6858000" cy="9144000"/>
  <p:defaultTextStyle>
    <a:defPPr>
      <a:defRPr lang="ru-RU"/>
    </a:defPPr>
    <a:lvl1pPr marL="0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021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039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057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076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0097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4113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8134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2152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лайды шаблона" id="{8BA1A198-D860-A649-A991-D29415064DB3}">
          <p14:sldIdLst>
            <p14:sldId id="564"/>
            <p14:sldId id="553"/>
            <p14:sldId id="586"/>
            <p14:sldId id="579"/>
            <p14:sldId id="587"/>
            <p14:sldId id="588"/>
            <p14:sldId id="395"/>
            <p14:sldId id="580"/>
            <p14:sldId id="570"/>
            <p14:sldId id="581"/>
            <p14:sldId id="582"/>
            <p14:sldId id="583"/>
            <p14:sldId id="584"/>
            <p14:sldId id="589"/>
            <p14:sldId id="585"/>
          </p14:sldIdLst>
        </p14:section>
        <p14:section name="Таблицы" id="{B6C39F79-7A83-FF42-BFDE-C95C0C733739}">
          <p14:sldIdLst>
            <p14:sldId id="5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DE"/>
    <a:srgbClr val="001A34"/>
    <a:srgbClr val="99DAFF"/>
    <a:srgbClr val="99BDFF"/>
    <a:srgbClr val="F91155"/>
    <a:srgbClr val="FADC00"/>
    <a:srgbClr val="A3BFFC"/>
    <a:srgbClr val="005BF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73"/>
    <p:restoredTop sz="94643"/>
  </p:normalViewPr>
  <p:slideViewPr>
    <p:cSldViewPr snapToGrid="0" snapToObjects="1" showGuides="1">
      <p:cViewPr varScale="1">
        <p:scale>
          <a:sx n="50" d="100"/>
          <a:sy n="50" d="100"/>
        </p:scale>
        <p:origin x="216" y="4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00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96B2D207-607D-3F45-AE22-266B3FC2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D8D60-6706-1142-803B-9DCFF825FB7D}" type="datetimeFigureOut">
              <a:rPr lang="ru-RU" smtClean="0"/>
              <a:t>23.09.2020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9185744-2A69-164E-943D-1EC1056011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CCD012-B1F6-114F-B3EF-B2437C0B0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9814E-01A1-604C-AF02-454C470B42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198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CD56FB6-65F2-3649-84D3-26727DF64DA2}" type="datetimeFigureOut">
              <a:rPr lang="ru-RU" smtClean="0"/>
              <a:pPr/>
              <a:t>23.09.2020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3E5D75E-72D6-CD44-994A-C15A26A8438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53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437" rtl="0" eaLnBrk="1" latinLnBrk="0" hangingPunct="1">
      <a:defRPr sz="2399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914219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2pPr>
    <a:lvl3pPr marL="1828437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3pPr>
    <a:lvl4pPr marL="2742656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4pPr>
    <a:lvl5pPr marL="3656875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5pPr>
    <a:lvl6pPr marL="4571094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5485312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6399531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7313750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336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52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Слайд-застав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248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3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273" y="3542400"/>
            <a:ext cx="6328679" cy="8856000"/>
          </a:xfrm>
          <a:noFill/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703158F-A5BF-504A-AF00-6BDDB828D4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31138" y="3542400"/>
            <a:ext cx="6328679" cy="8856000"/>
          </a:xfrm>
          <a:noFill/>
        </p:spPr>
        <p:txBody>
          <a:bodyPr anchor="t"/>
          <a:lstStyle/>
          <a:p>
            <a:r>
              <a:rPr lang="ru-RU" dirty="0"/>
              <a:t>Образец текста
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6F0FBE-32CA-684C-8B74-952DE24888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12898" y="3542400"/>
            <a:ext cx="6328679" cy="8856000"/>
          </a:xfrm>
          <a:noFill/>
        </p:spPr>
        <p:txBody>
          <a:bodyPr anchor="t"/>
          <a:lstStyle/>
          <a:p>
            <a:r>
              <a:rPr lang="ru-RU" dirty="0"/>
              <a:t>Образец текста
</a:t>
            </a:r>
          </a:p>
        </p:txBody>
      </p:sp>
    </p:spTree>
    <p:extLst>
      <p:ext uri="{BB962C8B-B14F-4D97-AF65-F5344CB8AC3E}">
        <p14:creationId xmlns:p14="http://schemas.microsoft.com/office/powerpoint/2010/main" val="271306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фотофон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57234B99-BF2E-8E4D-838D-9846D6A0A8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" y="2"/>
            <a:ext cx="8126727" cy="13716000"/>
          </a:xfrm>
          <a:solidFill>
            <a:srgbClr val="001A34"/>
          </a:solidFill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126725" cy="12193237"/>
          </a:xfrm>
          <a:prstGeom prst="rect">
            <a:avLst/>
          </a:prstGeom>
          <a:gradFill>
            <a:gsLst>
              <a:gs pos="0">
                <a:srgbClr val="001A34"/>
              </a:gs>
              <a:gs pos="34000">
                <a:srgbClr val="001A34">
                  <a:alpha val="27000"/>
                </a:srgbClr>
              </a:gs>
              <a:gs pos="100000">
                <a:srgbClr val="001A34">
                  <a:alpha val="0"/>
                </a:srgbClr>
              </a:gs>
            </a:gsLst>
            <a:lin ang="5400000" scaled="1"/>
          </a:gradFill>
        </p:spPr>
        <p:txBody>
          <a:bodyPr lIns="1350000" tIns="810000" rIns="28800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28706" y="12833592"/>
            <a:ext cx="10390600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28704" y="3542400"/>
            <a:ext cx="13987347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09318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н и 2 разных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529951-B20F-924D-91A3-07BF37C91C23}"/>
              </a:ext>
            </a:extLst>
          </p:cNvPr>
          <p:cNvSpPr/>
          <p:nvPr userDrawn="1"/>
        </p:nvSpPr>
        <p:spPr>
          <a:xfrm>
            <a:off x="2" y="0"/>
            <a:ext cx="8126725" cy="13716000"/>
          </a:xfrm>
          <a:prstGeom prst="rect">
            <a:avLst/>
          </a:prstGeom>
          <a:solidFill>
            <a:srgbClr val="001A34"/>
          </a:solidFill>
          <a:ln w="25400" cap="rnd">
            <a:solidFill>
              <a:srgbClr val="001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5"/>
            <a:ext cx="8126725" cy="4425946"/>
          </a:xfrm>
          <a:prstGeom prst="rect">
            <a:avLst/>
          </a:prstGeom>
          <a:noFill/>
        </p:spPr>
        <p:txBody>
          <a:bodyPr lIns="1350000" tIns="810000" rIns="28800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91EC56E-9E15-F547-A8E0-5A0BA967F2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50963" y="7091363"/>
            <a:ext cx="6351587" cy="4414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28706" y="12834000"/>
            <a:ext cx="10390600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28704" y="3542400"/>
            <a:ext cx="13987347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Рисунок 5">
            <a:extLst>
              <a:ext uri="{FF2B5EF4-FFF2-40B4-BE49-F238E27FC236}">
                <a16:creationId xmlns:a16="http://schemas.microsoft.com/office/drawing/2014/main" id="{5E60632A-722D-F140-97D5-525ECD2ED43F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366030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4255826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3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6361" y="7092000"/>
            <a:ext cx="6326233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703158F-A5BF-504A-AF00-6BDDB828D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69682" y="7092000"/>
            <a:ext cx="6326037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6F0FBE-32CA-684C-8B74-952DE24888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697683" y="7092000"/>
            <a:ext cx="6317986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2246839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9469681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16697684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508004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4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277" y="7092000"/>
            <a:ext cx="4520567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703158F-A5BF-504A-AF00-6BDDB828D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86614" y="7092000"/>
            <a:ext cx="4552950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6F0FBE-32CA-684C-8B74-952DE24888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72789" y="7092000"/>
            <a:ext cx="4063347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346272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7242525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18972786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1" name="Рисунок 5">
            <a:extLst>
              <a:ext uri="{FF2B5EF4-FFF2-40B4-BE49-F238E27FC236}">
                <a16:creationId xmlns:a16="http://schemas.microsoft.com/office/drawing/2014/main" id="{E4B3EA87-6CD3-3D43-B688-58E3609A9132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13105733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754909FF-3555-D944-93AE-CF575F47B55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081937" y="7092000"/>
            <a:ext cx="4523311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62526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ажная цифр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14103" y="7526822"/>
            <a:ext cx="13558683" cy="4422291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algn="l">
              <a:defRPr sz="8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23A2181-F6CD-9044-8DC2-340F55028F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3887" y="3542401"/>
            <a:ext cx="13554217" cy="3537850"/>
          </a:xfrm>
        </p:spPr>
        <p:txBody>
          <a:bodyPr tIns="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0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437947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важных цифр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B23A2181-F6CD-9044-8DC2-340F55028F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4690" y="3542400"/>
            <a:ext cx="8144292" cy="3528000"/>
          </a:xfrm>
        </p:spPr>
        <p:txBody>
          <a:bodyPr t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000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E8DE2DCB-47EF-8A4F-9D3A-0DD7B2C8D7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59498" y="3542400"/>
            <a:ext cx="8144292" cy="3528000"/>
          </a:xfrm>
        </p:spPr>
        <p:txBody>
          <a:bodyPr t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000</a:t>
            </a:r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589C69C2-BAB0-5C46-A92F-284A5A7A66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5871" y="7080250"/>
            <a:ext cx="8133111" cy="4433594"/>
          </a:xfrm>
          <a:noFill/>
        </p:spPr>
        <p:txBody>
          <a:bodyPr tIns="162000"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943CC6C4-FBE2-1449-8BC4-BAEF0C01C3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550826" y="7080250"/>
            <a:ext cx="8133111" cy="4433594"/>
          </a:xfrm>
          <a:noFill/>
        </p:spPr>
        <p:txBody>
          <a:bodyPr tIns="162000"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954758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текст и фото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A9AD5E6-64FE-4D4C-AFA6-7FBA56CCE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8704" y="2"/>
            <a:ext cx="15353709" cy="137160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400" y="450643"/>
            <a:ext cx="6780446" cy="30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5" y="12834000"/>
            <a:ext cx="6780446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399"/>
            <a:ext cx="6780446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25572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текст и фото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A9AD5E6-64FE-4D4C-AFA6-7FBA56CCE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191206" y="2"/>
            <a:ext cx="12191207" cy="137160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4"/>
            <a:ext cx="10392828" cy="30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5" y="12834000"/>
            <a:ext cx="1039282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399"/>
            <a:ext cx="10392822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01532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текст и фото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A9AD5E6-64FE-4D4C-AFA6-7FBA56CCE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704445" y="2"/>
            <a:ext cx="7677971" cy="137160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4"/>
            <a:ext cx="14904942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4" y="12834000"/>
            <a:ext cx="1490494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399"/>
            <a:ext cx="14904942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5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(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9E67AB-FD3B-8949-B10B-BA5886040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6400" y="1748567"/>
            <a:ext cx="4490213" cy="1444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6400" y="3986214"/>
            <a:ext cx="19421378" cy="4420800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97162" y="8855076"/>
            <a:ext cx="19421375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Имя и фамилия спикера</a:t>
            </a:r>
          </a:p>
          <a:p>
            <a:r>
              <a:rPr lang="ru-RU" dirty="0"/>
              <a:t>должность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23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iPhone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AE75F1E-AEE8-D34B-AAEA-885A786F10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80" y="2336668"/>
            <a:ext cx="5233764" cy="10416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744" y="450646"/>
            <a:ext cx="21669782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3" y="12833592"/>
            <a:ext cx="18055182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92868" y="2985072"/>
            <a:ext cx="4192500" cy="909404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221675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iPhone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93C461-E5B2-5740-8762-04651CBA44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98" y="374762"/>
            <a:ext cx="7635621" cy="15230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6638" y="450646"/>
            <a:ext cx="13089413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26638" y="12833592"/>
            <a:ext cx="949266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73639" y="1346735"/>
            <a:ext cx="6123347" cy="13282290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394511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Android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E78AC9-D977-3E42-A306-1079D1B4F8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2235965" y="2252880"/>
            <a:ext cx="5534495" cy="10580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0" y="450646"/>
            <a:ext cx="21669782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3" y="12833592"/>
            <a:ext cx="18055183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53448" y="2907008"/>
            <a:ext cx="4325566" cy="9202614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98203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Android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196692-1A56-A741-AD1B-9CCEF57E58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9" t="3018" r="4567" b="790"/>
          <a:stretch/>
        </p:blipFill>
        <p:spPr>
          <a:xfrm>
            <a:off x="884117" y="450645"/>
            <a:ext cx="7660072" cy="15243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6638" y="450646"/>
            <a:ext cx="13089413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26638" y="12833592"/>
            <a:ext cx="949266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88850" y="1190498"/>
            <a:ext cx="6355405" cy="13443056"/>
          </a:xfrm>
          <a:prstGeom prst="roundRect">
            <a:avLst>
              <a:gd name="adj" fmla="val 8740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3527376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ноутбук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B171203-4702-B149-B5DF-AF0702095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1333" y="2951030"/>
            <a:ext cx="15962212" cy="9572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0" y="450645"/>
            <a:ext cx="21669782" cy="2197533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3" y="12833592"/>
            <a:ext cx="18055183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704442" y="3542400"/>
            <a:ext cx="6311608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15721" y="3704520"/>
            <a:ext cx="12158780" cy="7602255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948622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304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7960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 с контактами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7BC0D9-CFDE-3C4C-82C3-A88B365657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3375" y="1766889"/>
            <a:ext cx="4254780" cy="1368496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6DD15F3D-58B4-E549-98C6-E7C4C43AE2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13375" y="8855075"/>
            <a:ext cx="16705263" cy="1364079"/>
          </a:xfrm>
        </p:spPr>
        <p:txBody>
          <a:bodyPr tIns="324000"/>
          <a:lstStyle>
            <a:lvl1pPr>
              <a:defRPr sz="46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 dirty="0"/>
              <a:t>Имя и фамилия спикера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FEE7E0B-7B78-BB42-A2D4-DF877800C0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13375" y="3986212"/>
            <a:ext cx="16705166" cy="353695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88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28418A95-F4CF-6648-AA8C-CDB9153E0E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4963" y="10302281"/>
            <a:ext cx="15313675" cy="1207094"/>
          </a:xfrm>
        </p:spPr>
        <p:txBody>
          <a:bodyPr tIns="108000"/>
          <a:lstStyle>
            <a:lvl1pPr marL="0" marR="0" indent="0" algn="l" defTabSz="1828347" rtl="0" eaLnBrk="1" fontAlgn="auto" latinLnBrk="0" hangingPunct="1">
              <a:lnSpc>
                <a:spcPct val="100000"/>
              </a:lnSpc>
              <a:spcBef>
                <a:spcPts val="1690"/>
              </a:spcBef>
              <a:spcAft>
                <a:spcPts val="1690"/>
              </a:spcAft>
              <a:buClrTx/>
              <a:buSzTx/>
              <a:buFontTx/>
              <a:buNone/>
              <a:tabLst/>
              <a:defRPr sz="46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 dirty="0"/>
              <a:t>Почта@</a:t>
            </a:r>
            <a:r>
              <a:rPr lang="en-US" dirty="0" err="1"/>
              <a:t>ozon.ru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2102BB-67ED-1044-A35A-BE6138CE44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1059" b="1059"/>
          <a:stretch>
            <a:fillRect/>
          </a:stretch>
        </p:blipFill>
        <p:spPr>
          <a:xfrm>
            <a:off x="5413375" y="10302281"/>
            <a:ext cx="1160772" cy="88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98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бор ико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346276" y="3612395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5203228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20631026" y="371085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1" name="Рисунок 5">
            <a:extLst>
              <a:ext uri="{FF2B5EF4-FFF2-40B4-BE49-F238E27FC236}">
                <a16:creationId xmlns:a16="http://schemas.microsoft.com/office/drawing/2014/main" id="{3A6867E1-C8BE-794A-AC1E-C2B12A0C02C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9060178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Рисунок 5">
            <a:extLst>
              <a:ext uri="{FF2B5EF4-FFF2-40B4-BE49-F238E27FC236}">
                <a16:creationId xmlns:a16="http://schemas.microsoft.com/office/drawing/2014/main" id="{D7E907FF-35DB-B847-B2BD-6EA21AEA4AEA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2917128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Рисунок 5">
            <a:extLst>
              <a:ext uri="{FF2B5EF4-FFF2-40B4-BE49-F238E27FC236}">
                <a16:creationId xmlns:a16="http://schemas.microsoft.com/office/drawing/2014/main" id="{29352905-2118-7940-A187-98066724C6BF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16774076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7" name="Рисунок 5">
            <a:extLst>
              <a:ext uri="{FF2B5EF4-FFF2-40B4-BE49-F238E27FC236}">
                <a16:creationId xmlns:a16="http://schemas.microsoft.com/office/drawing/2014/main" id="{DAB75994-B5DD-4848-95AB-824315D02CB3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346276" y="6601175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8" name="Рисунок 5">
            <a:extLst>
              <a:ext uri="{FF2B5EF4-FFF2-40B4-BE49-F238E27FC236}">
                <a16:creationId xmlns:a16="http://schemas.microsoft.com/office/drawing/2014/main" id="{AC7D8342-FCAA-6B49-B745-670FAD695263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5203228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Рисунок 5">
            <a:extLst>
              <a:ext uri="{FF2B5EF4-FFF2-40B4-BE49-F238E27FC236}">
                <a16:creationId xmlns:a16="http://schemas.microsoft.com/office/drawing/2014/main" id="{0CCCC4DF-77FB-884A-872E-BF2E5A2531E9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20631026" y="6699634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0" name="Рисунок 5">
            <a:extLst>
              <a:ext uri="{FF2B5EF4-FFF2-40B4-BE49-F238E27FC236}">
                <a16:creationId xmlns:a16="http://schemas.microsoft.com/office/drawing/2014/main" id="{F2CB736E-A9E9-AB44-A24F-FD19C96D7204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9060178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Рисунок 5">
            <a:extLst>
              <a:ext uri="{FF2B5EF4-FFF2-40B4-BE49-F238E27FC236}">
                <a16:creationId xmlns:a16="http://schemas.microsoft.com/office/drawing/2014/main" id="{E6EEE026-E1B4-6846-907C-1C789C75C0C3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12917128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Рисунок 5">
            <a:extLst>
              <a:ext uri="{FF2B5EF4-FFF2-40B4-BE49-F238E27FC236}">
                <a16:creationId xmlns:a16="http://schemas.microsoft.com/office/drawing/2014/main" id="{E3C75B1D-6A59-AF42-9F41-4F697B4116FA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6774076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3" name="Рисунок 5">
            <a:extLst>
              <a:ext uri="{FF2B5EF4-FFF2-40B4-BE49-F238E27FC236}">
                <a16:creationId xmlns:a16="http://schemas.microsoft.com/office/drawing/2014/main" id="{597A612D-7BB0-4B47-8815-98B04ED9D974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1346276" y="9655724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4" name="Рисунок 5">
            <a:extLst>
              <a:ext uri="{FF2B5EF4-FFF2-40B4-BE49-F238E27FC236}">
                <a16:creationId xmlns:a16="http://schemas.microsoft.com/office/drawing/2014/main" id="{51CE1CAB-42F0-EC4B-B32A-DE3F6DF9A3D4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5203228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5" name="Рисунок 5">
            <a:extLst>
              <a:ext uri="{FF2B5EF4-FFF2-40B4-BE49-F238E27FC236}">
                <a16:creationId xmlns:a16="http://schemas.microsoft.com/office/drawing/2014/main" id="{489F76A0-63BF-6742-B099-78620DB4690D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20631026" y="975418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6" name="Рисунок 5">
            <a:extLst>
              <a:ext uri="{FF2B5EF4-FFF2-40B4-BE49-F238E27FC236}">
                <a16:creationId xmlns:a16="http://schemas.microsoft.com/office/drawing/2014/main" id="{AAF22B8E-D4F5-D14A-AFCB-3EF56356B9C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9060178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7" name="Рисунок 5">
            <a:extLst>
              <a:ext uri="{FF2B5EF4-FFF2-40B4-BE49-F238E27FC236}">
                <a16:creationId xmlns:a16="http://schemas.microsoft.com/office/drawing/2014/main" id="{BBBC3B5B-8E0F-464B-8495-604DDCEE7F47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2917128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8" name="Рисунок 5">
            <a:extLst>
              <a:ext uri="{FF2B5EF4-FFF2-40B4-BE49-F238E27FC236}">
                <a16:creationId xmlns:a16="http://schemas.microsoft.com/office/drawing/2014/main" id="{546D0A67-E0CE-5645-A94B-5F90EED99D86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16774076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4713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(тёмно-синий)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68416C-E91A-534A-BCD6-F8B7906F3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7164" y="1766889"/>
            <a:ext cx="4254780" cy="1368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7003" y="3986211"/>
            <a:ext cx="19421538" cy="441960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94773" y="8855076"/>
            <a:ext cx="19421536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bg1"/>
                </a:solidFill>
              </a:defRPr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Имя и фамилия спикера</a:t>
            </a:r>
          </a:p>
          <a:p>
            <a:r>
              <a:rPr lang="ru-RU" dirty="0"/>
              <a:t>должность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6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25555A-CB0B-4244-80D1-173F9AB0C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7003" y="3986211"/>
            <a:ext cx="19421538" cy="441960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80F0397-0A96-FF4D-A6E1-B49CF1068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4773" y="8855076"/>
            <a:ext cx="19421536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bg1"/>
                </a:solidFill>
              </a:defRPr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0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мерной разделитель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B23A2181-F6CD-9044-8DC2-340F55028F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4771" y="3986212"/>
            <a:ext cx="2257175" cy="4868864"/>
          </a:xfrm>
        </p:spPr>
        <p:txBody>
          <a:bodyPr tIns="18000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0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8C4D79-DC83-054E-A858-6E376A1E7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3375" y="3986211"/>
            <a:ext cx="16705166" cy="441960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04B6BDA-C13E-DF4F-9DF8-A43E4CF70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1145" y="8855076"/>
            <a:ext cx="16705164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bg1"/>
                </a:solidFill>
              </a:defRPr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7163" y="1766888"/>
            <a:ext cx="18968154" cy="8415338"/>
          </a:xfrm>
          <a:prstGeom prst="rect">
            <a:avLst/>
          </a:prstGeom>
        </p:spPr>
        <p:txBody>
          <a:bodyPr tIns="0" bIns="36000" anchor="ctr">
            <a:noAutofit/>
          </a:bodyPr>
          <a:lstStyle>
            <a:lvl1pPr algn="l">
              <a:defRPr sz="11400" b="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Текст тезиса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4770" y="10621964"/>
            <a:ext cx="18970546" cy="1327149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36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8400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41426"/>
            <a:ext cx="18073031" cy="4428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75" y="3542400"/>
            <a:ext cx="18074706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81008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2 равных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400" y="3542399"/>
            <a:ext cx="10379034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2192323" y="3542400"/>
            <a:ext cx="10823728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8218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2 разных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400"/>
            <a:ext cx="6780446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28704" y="3542400"/>
            <a:ext cx="13987347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1589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202650" y="12841426"/>
            <a:ext cx="1815639" cy="4428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479D26DF-754D-9F43-9AED-8751096E457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89D77A0-8C85-CF4C-9AF0-9BCF1207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745" y="450645"/>
            <a:ext cx="21668400" cy="2197022"/>
          </a:xfrm>
          <a:prstGeom prst="rect">
            <a:avLst/>
          </a:prstGeom>
        </p:spPr>
        <p:txBody>
          <a:bodyPr vert="horz" lIns="0" tIns="36000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8587647A-6151-A94A-9B85-1DB20E38E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6270" y="12841426"/>
            <a:ext cx="18074748" cy="4428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6200" y="3542400"/>
            <a:ext cx="18074824" cy="8854523"/>
          </a:xfrm>
          <a:prstGeom prst="rect">
            <a:avLst/>
          </a:prstGeom>
        </p:spPr>
        <p:txBody>
          <a:bodyPr vert="horz" lIns="0" tIns="162000" rIns="0" bIns="0" rtlCol="0" anchor="t">
            <a:noAutofit/>
          </a:bodyPr>
          <a:lstStyle/>
          <a:p>
            <a:pPr lvl="0"/>
            <a:r>
              <a:rPr lang="en-US" dirty="0"/>
              <a:t>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</a:t>
            </a:r>
            <a:r>
              <a:rPr lang="ru-RU" dirty="0"/>
              <a:t> </a:t>
            </a:r>
            <a:r>
              <a:rPr lang="en-US" dirty="0"/>
              <a:t> level</a:t>
            </a:r>
          </a:p>
          <a:p>
            <a:pPr lvl="7"/>
            <a:r>
              <a:rPr lang="en-US" dirty="0" err="1"/>
              <a:t>Eigth</a:t>
            </a:r>
            <a:r>
              <a:rPr lang="en-US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423705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18" r:id="rId2"/>
    <p:sldLayoutId id="2147483719" r:id="rId3"/>
    <p:sldLayoutId id="2147483720" r:id="rId4"/>
    <p:sldLayoutId id="2147483721" r:id="rId5"/>
    <p:sldLayoutId id="2147483723" r:id="rId6"/>
    <p:sldLayoutId id="2147483724" r:id="rId7"/>
    <p:sldLayoutId id="2147483725" r:id="rId8"/>
    <p:sldLayoutId id="2147483726" r:id="rId9"/>
    <p:sldLayoutId id="2147483737" r:id="rId10"/>
    <p:sldLayoutId id="2147483728" r:id="rId11"/>
    <p:sldLayoutId id="2147483746" r:id="rId12"/>
    <p:sldLayoutId id="2147483730" r:id="rId13"/>
    <p:sldLayoutId id="2147483732" r:id="rId14"/>
    <p:sldLayoutId id="2147483722" r:id="rId15"/>
    <p:sldLayoutId id="2147483744" r:id="rId16"/>
    <p:sldLayoutId id="2147483733" r:id="rId17"/>
    <p:sldLayoutId id="2147483734" r:id="rId18"/>
    <p:sldLayoutId id="2147483735" r:id="rId19"/>
    <p:sldLayoutId id="2147483742" r:id="rId20"/>
    <p:sldLayoutId id="2147483741" r:id="rId21"/>
    <p:sldLayoutId id="2147483743" r:id="rId22"/>
    <p:sldLayoutId id="2147483736" r:id="rId23"/>
    <p:sldLayoutId id="2147483745" r:id="rId24"/>
    <p:sldLayoutId id="2147483738" r:id="rId25"/>
    <p:sldLayoutId id="2147483739" r:id="rId26"/>
    <p:sldLayoutId id="2147483740" r:id="rId27"/>
    <p:sldLayoutId id="2147483731" r:id="rId28"/>
  </p:sldLayoutIdLst>
  <p:hf hdr="0" dt="0"/>
  <p:txStyles>
    <p:titleStyle>
      <a:lvl1pPr algn="l" defTabSz="1828347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1690"/>
        </a:spcAft>
        <a:buFontTx/>
        <a:buNone/>
        <a:defRPr sz="5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Tx/>
        <a:buNone/>
        <a:defRPr sz="5800" b="1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1166" indent="-911166" algn="l" defTabSz="1828347" rtl="0" eaLnBrk="1" latinLnBrk="0" hangingPunct="1">
        <a:lnSpc>
          <a:spcPct val="100000"/>
        </a:lnSpc>
        <a:spcBef>
          <a:spcPts val="1690"/>
        </a:spcBef>
        <a:spcAft>
          <a:spcPts val="1690"/>
        </a:spcAft>
        <a:buFont typeface=".Lucida Grande UI Regular"/>
        <a:buChar char="―"/>
        <a:defRPr sz="5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911166" indent="-911166" algn="l" defTabSz="1828347" rtl="0" eaLnBrk="1" latinLnBrk="0" hangingPunct="1">
        <a:lnSpc>
          <a:spcPct val="100000"/>
        </a:lnSpc>
        <a:spcBef>
          <a:spcPts val="1690"/>
        </a:spcBef>
        <a:spcAft>
          <a:spcPts val="1690"/>
        </a:spcAft>
        <a:buFont typeface="+mj-lt"/>
        <a:buAutoNum type="arabicPeriod"/>
        <a:defRPr sz="5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Tx/>
        <a:buNone/>
        <a:defRPr sz="5800" b="1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5pPr>
      <a:lvl6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Tx/>
        <a:buNone/>
        <a:defRPr sz="4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708755" indent="-708755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 typeface="Системный шрифт"/>
        <a:buChar char="—"/>
        <a:defRPr sz="4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708686" indent="-708686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 typeface="+mj-lt"/>
        <a:buAutoNum type="arabicPeriod"/>
        <a:defRPr sz="4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0" indent="0" algn="l" defTabSz="1828347" rtl="0" eaLnBrk="1" latinLnBrk="0" hangingPunct="1">
        <a:lnSpc>
          <a:spcPts val="5738"/>
        </a:lnSpc>
        <a:spcBef>
          <a:spcPts val="1773"/>
        </a:spcBef>
        <a:spcAft>
          <a:spcPts val="1773"/>
        </a:spcAft>
        <a:buFontTx/>
        <a:buNone/>
        <a:defRPr sz="4782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174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7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9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693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868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040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214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385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1131" userDrawn="1">
          <p15:clr>
            <a:srgbClr val="F26B43"/>
          </p15:clr>
        </p15:guide>
        <p15:guide id="5" pos="1416" userDrawn="1">
          <p15:clr>
            <a:srgbClr val="F26B43"/>
          </p15:clr>
        </p15:guide>
        <p15:guide id="6" pos="1987" userDrawn="1">
          <p15:clr>
            <a:srgbClr val="F26B43"/>
          </p15:clr>
        </p15:guide>
        <p15:guide id="7" pos="2839" userDrawn="1">
          <p15:clr>
            <a:srgbClr val="F26B43"/>
          </p15:clr>
        </p15:guide>
        <p15:guide id="8" pos="3119" userDrawn="1">
          <p15:clr>
            <a:srgbClr val="F26B43"/>
          </p15:clr>
        </p15:guide>
        <p15:guide id="9" pos="3410" userDrawn="1">
          <p15:clr>
            <a:srgbClr val="F26B43"/>
          </p15:clr>
        </p15:guide>
        <p15:guide id="10" pos="4261" userDrawn="1">
          <p15:clr>
            <a:srgbClr val="F26B43"/>
          </p15:clr>
        </p15:guide>
        <p15:guide id="11" pos="4527" userDrawn="1">
          <p15:clr>
            <a:srgbClr val="F26B43"/>
          </p15:clr>
        </p15:guide>
        <p15:guide id="12" pos="7116" userDrawn="1">
          <p15:clr>
            <a:srgbClr val="F26B43"/>
          </p15:clr>
        </p15:guide>
        <p15:guide id="15" pos="7395" userDrawn="1">
          <p15:clr>
            <a:srgbClr val="F26B43"/>
          </p15:clr>
        </p15:guide>
        <p15:guide id="17" pos="8527" userDrawn="1">
          <p15:clr>
            <a:srgbClr val="F26B43"/>
          </p15:clr>
        </p15:guide>
        <p15:guide id="22" pos="8812" userDrawn="1">
          <p15:clr>
            <a:srgbClr val="F26B43"/>
          </p15:clr>
        </p15:guide>
        <p15:guide id="24" pos="11663" userDrawn="1">
          <p15:clr>
            <a:srgbClr val="F26B43"/>
          </p15:clr>
        </p15:guide>
        <p15:guide id="26" pos="11951" userDrawn="1">
          <p15:clr>
            <a:srgbClr val="F26B43"/>
          </p15:clr>
        </p15:guide>
        <p15:guide id="27" orient="horz" pos="554" userDrawn="1">
          <p15:clr>
            <a:srgbClr val="F26B43"/>
          </p15:clr>
        </p15:guide>
        <p15:guide id="28" orient="horz" pos="1113" userDrawn="1">
          <p15:clr>
            <a:srgbClr val="F26B43"/>
          </p15:clr>
        </p15:guide>
        <p15:guide id="29" orient="horz" pos="1672" userDrawn="1">
          <p15:clr>
            <a:srgbClr val="F26B43"/>
          </p15:clr>
        </p15:guide>
        <p15:guide id="30" orient="horz" pos="7250" userDrawn="1">
          <p15:clr>
            <a:srgbClr val="F26B43"/>
          </p15:clr>
        </p15:guide>
        <p15:guide id="31" orient="horz" pos="7806" userDrawn="1">
          <p15:clr>
            <a:srgbClr val="F26B43"/>
          </p15:clr>
        </p15:guide>
        <p15:guide id="33" pos="4839" userDrawn="1">
          <p15:clr>
            <a:srgbClr val="F26B43"/>
          </p15:clr>
        </p15:guide>
        <p15:guide id="34" pos="5402" userDrawn="1">
          <p15:clr>
            <a:srgbClr val="F26B43"/>
          </p15:clr>
        </p15:guide>
        <p15:guide id="35" pos="5973" userDrawn="1">
          <p15:clr>
            <a:srgbClr val="F26B43"/>
          </p15:clr>
        </p15:guide>
        <p15:guide id="36" pos="7960" userDrawn="1">
          <p15:clr>
            <a:srgbClr val="F26B43"/>
          </p15:clr>
        </p15:guide>
        <p15:guide id="37" pos="6541" userDrawn="1">
          <p15:clr>
            <a:srgbClr val="F26B43"/>
          </p15:clr>
        </p15:guide>
        <p15:guide id="38" pos="9386" userDrawn="1">
          <p15:clr>
            <a:srgbClr val="F26B43"/>
          </p15:clr>
        </p15:guide>
        <p15:guide id="39" pos="9666" userDrawn="1">
          <p15:clr>
            <a:srgbClr val="F26B43"/>
          </p15:clr>
        </p15:guide>
        <p15:guide id="40" pos="9957" userDrawn="1">
          <p15:clr>
            <a:srgbClr val="F26B43"/>
          </p15:clr>
        </p15:guide>
        <p15:guide id="41" pos="10237" userDrawn="1">
          <p15:clr>
            <a:srgbClr val="F26B43"/>
          </p15:clr>
        </p15:guide>
        <p15:guide id="42" pos="10522" userDrawn="1">
          <p15:clr>
            <a:srgbClr val="F26B43"/>
          </p15:clr>
        </p15:guide>
        <p15:guide id="43" pos="10805" userDrawn="1">
          <p15:clr>
            <a:srgbClr val="F26B43"/>
          </p15:clr>
        </p15:guide>
        <p15:guide id="44" pos="11089" userDrawn="1">
          <p15:clr>
            <a:srgbClr val="F26B43"/>
          </p15:clr>
        </p15:guide>
        <p15:guide id="45" pos="11375" userDrawn="1">
          <p15:clr>
            <a:srgbClr val="F26B43"/>
          </p15:clr>
        </p15:guide>
        <p15:guide id="46" pos="12234" userDrawn="1">
          <p15:clr>
            <a:srgbClr val="F26B43"/>
          </p15:clr>
        </p15:guide>
        <p15:guide id="47" pos="14500" userDrawn="1">
          <p15:clr>
            <a:srgbClr val="F26B43"/>
          </p15:clr>
        </p15:guide>
        <p15:guide id="48" orient="horz" pos="6691" userDrawn="1">
          <p15:clr>
            <a:srgbClr val="F26B43"/>
          </p15:clr>
        </p15:guide>
        <p15:guide id="49" orient="horz" pos="6134" userDrawn="1">
          <p15:clr>
            <a:srgbClr val="F26B43"/>
          </p15:clr>
        </p15:guide>
        <p15:guide id="50" orient="horz" pos="5578" userDrawn="1">
          <p15:clr>
            <a:srgbClr val="F26B43"/>
          </p15:clr>
        </p15:guide>
        <p15:guide id="51" orient="horz" pos="5295" userDrawn="1">
          <p15:clr>
            <a:srgbClr val="F26B43"/>
          </p15:clr>
        </p15:guide>
        <p15:guide id="52" orient="horz" pos="4460" userDrawn="1">
          <p15:clr>
            <a:srgbClr val="F26B43"/>
          </p15:clr>
        </p15:guide>
        <p15:guide id="53" orient="horz" pos="3347" userDrawn="1">
          <p15:clr>
            <a:srgbClr val="F26B43"/>
          </p15:clr>
        </p15:guide>
        <p15:guide id="54" orient="horz" pos="2788" userDrawn="1">
          <p15:clr>
            <a:srgbClr val="F26B43"/>
          </p15:clr>
        </p15:guide>
        <p15:guide id="55" orient="horz" pos="2231" userDrawn="1">
          <p15:clr>
            <a:srgbClr val="F26B43"/>
          </p15:clr>
        </p15:guide>
        <p15:guide id="56" pos="557" userDrawn="1">
          <p15:clr>
            <a:srgbClr val="F26B43"/>
          </p15:clr>
        </p15:guide>
        <p15:guide id="57" orient="horz" pos="278" userDrawn="1">
          <p15:clr>
            <a:srgbClr val="F26B43"/>
          </p15:clr>
        </p15:guide>
        <p15:guide id="58" orient="horz" pos="834" userDrawn="1">
          <p15:clr>
            <a:srgbClr val="F26B43"/>
          </p15:clr>
        </p15:guide>
        <p15:guide id="59" orient="horz" pos="1394" userDrawn="1">
          <p15:clr>
            <a:srgbClr val="F26B43"/>
          </p15:clr>
        </p15:guide>
        <p15:guide id="60" orient="horz" pos="1952" userDrawn="1">
          <p15:clr>
            <a:srgbClr val="F26B43"/>
          </p15:clr>
        </p15:guide>
        <p15:guide id="61" orient="horz" pos="2511" userDrawn="1">
          <p15:clr>
            <a:srgbClr val="F26B43"/>
          </p15:clr>
        </p15:guide>
        <p15:guide id="62" orient="horz" pos="3070" userDrawn="1">
          <p15:clr>
            <a:srgbClr val="F26B43"/>
          </p15:clr>
        </p15:guide>
        <p15:guide id="63" orient="horz" pos="3624" userDrawn="1">
          <p15:clr>
            <a:srgbClr val="F26B43"/>
          </p15:clr>
        </p15:guide>
        <p15:guide id="64" orient="horz" pos="4185" userDrawn="1">
          <p15:clr>
            <a:srgbClr val="F26B43"/>
          </p15:clr>
        </p15:guide>
        <p15:guide id="65" orient="horz" pos="4739" userDrawn="1">
          <p15:clr>
            <a:srgbClr val="F26B43"/>
          </p15:clr>
        </p15:guide>
        <p15:guide id="66" orient="horz" pos="5019" userDrawn="1">
          <p15:clr>
            <a:srgbClr val="F26B43"/>
          </p15:clr>
        </p15:guide>
        <p15:guide id="67" orient="horz" pos="5855" userDrawn="1">
          <p15:clr>
            <a:srgbClr val="F26B43"/>
          </p15:clr>
        </p15:guide>
        <p15:guide id="68" orient="horz" pos="6414" userDrawn="1">
          <p15:clr>
            <a:srgbClr val="F26B43"/>
          </p15:clr>
        </p15:guide>
        <p15:guide id="69" orient="horz" pos="6970" userDrawn="1">
          <p15:clr>
            <a:srgbClr val="F26B43"/>
          </p15:clr>
        </p15:guide>
        <p15:guide id="70" orient="horz" pos="7527" userDrawn="1">
          <p15:clr>
            <a:srgbClr val="F26B43"/>
          </p15:clr>
        </p15:guide>
        <p15:guide id="71" orient="horz" pos="8086" userDrawn="1">
          <p15:clr>
            <a:srgbClr val="F26B43"/>
          </p15:clr>
        </p15:guide>
        <p15:guide id="72" pos="8243" userDrawn="1">
          <p15:clr>
            <a:srgbClr val="F26B43"/>
          </p15:clr>
        </p15:guide>
        <p15:guide id="73" pos="9092" userDrawn="1">
          <p15:clr>
            <a:srgbClr val="F26B43"/>
          </p15:clr>
        </p15:guide>
        <p15:guide id="74" pos="12514" userDrawn="1">
          <p15:clr>
            <a:srgbClr val="F26B43"/>
          </p15:clr>
        </p15:guide>
        <p15:guide id="75" pos="12797" userDrawn="1">
          <p15:clr>
            <a:srgbClr val="F26B43"/>
          </p15:clr>
        </p15:guide>
        <p15:guide id="76" pos="13076" userDrawn="1">
          <p15:clr>
            <a:srgbClr val="F26B43"/>
          </p15:clr>
        </p15:guide>
        <p15:guide id="77" pos="13356" userDrawn="1">
          <p15:clr>
            <a:srgbClr val="F26B43"/>
          </p15:clr>
        </p15:guide>
        <p15:guide id="78" pos="13647" userDrawn="1">
          <p15:clr>
            <a:srgbClr val="F26B43"/>
          </p15:clr>
        </p15:guide>
        <p15:guide id="79" pos="13933" userDrawn="1">
          <p15:clr>
            <a:srgbClr val="F26B43"/>
          </p15:clr>
        </p15:guide>
        <p15:guide id="80" pos="14218" userDrawn="1">
          <p15:clr>
            <a:srgbClr val="F26B43"/>
          </p15:clr>
        </p15:guide>
        <p15:guide id="81" pos="14785" userDrawn="1">
          <p15:clr>
            <a:srgbClr val="F26B43"/>
          </p15:clr>
        </p15:guide>
        <p15:guide id="82" pos="15071" userDrawn="1">
          <p15:clr>
            <a:srgbClr val="F26B43"/>
          </p15:clr>
        </p15:guide>
        <p15:guide id="83" pos="6827" userDrawn="1">
          <p15:clr>
            <a:srgbClr val="F26B43"/>
          </p15:clr>
        </p15:guide>
        <p15:guide id="84" pos="6253" userDrawn="1">
          <p15:clr>
            <a:srgbClr val="F26B43"/>
          </p15:clr>
        </p15:guide>
        <p15:guide id="85" pos="5687" userDrawn="1">
          <p15:clr>
            <a:srgbClr val="F26B43"/>
          </p15:clr>
        </p15:guide>
        <p15:guide id="86" pos="5119" userDrawn="1">
          <p15:clr>
            <a:srgbClr val="F26B43"/>
          </p15:clr>
        </p15:guide>
        <p15:guide id="87" pos="3696" userDrawn="1">
          <p15:clr>
            <a:srgbClr val="F26B43"/>
          </p15:clr>
        </p15:guide>
        <p15:guide id="88" pos="3979" userDrawn="1">
          <p15:clr>
            <a:srgbClr val="F26B43"/>
          </p15:clr>
        </p15:guide>
        <p15:guide id="89" pos="2557" userDrawn="1">
          <p15:clr>
            <a:srgbClr val="F26B43"/>
          </p15:clr>
        </p15:guide>
        <p15:guide id="90" pos="2271" userDrawn="1">
          <p15:clr>
            <a:srgbClr val="F26B43"/>
          </p15:clr>
        </p15:guide>
        <p15:guide id="91" pos="1699" userDrawn="1">
          <p15:clr>
            <a:srgbClr val="F26B43"/>
          </p15:clr>
        </p15:guide>
        <p15:guide id="92" pos="848" userDrawn="1">
          <p15:clr>
            <a:srgbClr val="F26B43"/>
          </p15:clr>
        </p15:guide>
        <p15:guide id="93" pos="271" userDrawn="1">
          <p15:clr>
            <a:srgbClr val="F26B43"/>
          </p15:clr>
        </p15:guide>
        <p15:guide id="94" orient="horz" pos="83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002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Play"/>
                <a:sym typeface="Play"/>
              </a:rPr>
              <a:t>Основы алгоритмов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10</a:t>
            </a:fld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CA2E60C-FB53-D144-8C4F-0B7181645FA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527175" y="3541713"/>
            <a:ext cx="17713324" cy="885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22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Play"/>
                <a:sym typeface="Play"/>
              </a:rPr>
              <a:t>Анализ данных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11</a:t>
            </a:fld>
            <a:endParaRPr lang="ru-RU" dirty="0"/>
          </a:p>
        </p:txBody>
      </p:sp>
      <p:pic>
        <p:nvPicPr>
          <p:cNvPr id="10" name="Объект 10">
            <a:extLst>
              <a:ext uri="{FF2B5EF4-FFF2-40B4-BE49-F238E27FC236}">
                <a16:creationId xmlns:a16="http://schemas.microsoft.com/office/drawing/2014/main" id="{14EA43A2-4ACC-CB4B-9D91-8E9821B8AFE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01166" y="5920739"/>
            <a:ext cx="14242161" cy="29671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65F6B9-68C0-7D45-82D8-7378B0317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3327" y="5750956"/>
            <a:ext cx="50419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40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Play"/>
                <a:sym typeface="Play"/>
              </a:rPr>
              <a:t>Создание нейронных сетей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12</a:t>
            </a:fld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32D77C6-AB62-E848-85E0-2EEB9213A8C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755457" y="4919504"/>
            <a:ext cx="9468138" cy="520747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410CA9-B5B5-1C47-9900-4E9AF9B92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475" y="4958017"/>
            <a:ext cx="9022175" cy="507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13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Play"/>
                <a:sym typeface="Play"/>
              </a:rPr>
              <a:t>Программирование ботов и запросов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13</a:t>
            </a:fld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1354F93-CA7F-1142-B4C7-DB5F10046A2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991677" y="5204035"/>
            <a:ext cx="5080000" cy="508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25852D9-C85E-4B46-A4DD-162A301F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458" y="5536248"/>
            <a:ext cx="5689600" cy="508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54D38B-51D8-A647-A9DA-A8F6CFC5C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6839" y="8592990"/>
            <a:ext cx="6016255" cy="25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48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Play"/>
                <a:sym typeface="Play"/>
              </a:rPr>
              <a:t>Создание своего веб-сервиса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14</a:t>
            </a:fld>
            <a:endParaRPr lang="ru-RU" dirty="0"/>
          </a:p>
        </p:txBody>
      </p:sp>
      <p:pic>
        <p:nvPicPr>
          <p:cNvPr id="1026" name="Picture 2" descr="Что бы я хотел знать когда начинал изучать Django? — очень общий взгляд /  Хабр">
            <a:extLst>
              <a:ext uri="{FF2B5EF4-FFF2-40B4-BE49-F238E27FC236}">
                <a16:creationId xmlns:a16="http://schemas.microsoft.com/office/drawing/2014/main" id="{CC4F33A1-611F-E244-ABA1-B2ED07ECF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319" y="6858000"/>
            <a:ext cx="5770123" cy="263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greSQL — Википедия">
            <a:extLst>
              <a:ext uri="{FF2B5EF4-FFF2-40B4-BE49-F238E27FC236}">
                <a16:creationId xmlns:a16="http://schemas.microsoft.com/office/drawing/2014/main" id="{E835BE80-D027-2944-8ACA-D74C3D5A8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14" y="6764191"/>
            <a:ext cx="4498083" cy="464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rn Bulma CSS in 5 minutes - A tutorial for beginners">
            <a:extLst>
              <a:ext uri="{FF2B5EF4-FFF2-40B4-BE49-F238E27FC236}">
                <a16:creationId xmlns:a16="http://schemas.microsoft.com/office/drawing/2014/main" id="{C7E49A7A-69AE-4B42-94AE-C0E6BFE0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2613" y="6191971"/>
            <a:ext cx="7624185" cy="578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516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Play"/>
                <a:sym typeface="Play"/>
              </a:rPr>
              <a:t>Профессиональные инструменты разработки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15</a:t>
            </a:fld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D16EC5B-3B88-3B48-93AE-6FF13776200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481248" y="4415118"/>
            <a:ext cx="6657835" cy="66578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59F87E-F513-E046-98CF-7A31FDF83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527" y="3848474"/>
            <a:ext cx="7791123" cy="779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39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F8487F4-5330-EC42-84D1-69C9FA5094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 err="1"/>
              <a:t>Якупов</a:t>
            </a:r>
            <a:r>
              <a:rPr lang="ru-RU" dirty="0"/>
              <a:t> Павел/Кошелев Александр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9D7159F-A573-5C42-9655-EFCF826161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6630605-F41E-0F4A-9B37-88C3199069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/>
              <a:t>ons</a:t>
            </a:r>
            <a:r>
              <a:rPr lang="ru-RU" dirty="0"/>
              <a:t>@</a:t>
            </a:r>
            <a:r>
              <a:rPr lang="en-US" dirty="0" err="1"/>
              <a:t>ozon.ru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048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28ED425-07C1-DD48-A7FD-E8A4AF166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7003" y="3986211"/>
            <a:ext cx="19421538" cy="4419601"/>
          </a:xfrm>
        </p:spPr>
        <p:txBody>
          <a:bodyPr/>
          <a:lstStyle/>
          <a:p>
            <a:br>
              <a:rPr lang="ru-RU" dirty="0"/>
            </a:br>
            <a:br>
              <a:rPr lang="ru-RU" dirty="0"/>
            </a:br>
            <a:r>
              <a:rPr lang="en-US" dirty="0"/>
              <a:t>Python 18+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420105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5E13F1-85C2-7C4D-819A-DE09991A2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Pandas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0F86415-15C2-3C49-A9BE-596A41E3DE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Библиотека для работы с панельным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261804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>
            <a:extLst>
              <a:ext uri="{FF2B5EF4-FFF2-40B4-BE49-F238E27FC236}">
                <a16:creationId xmlns:a16="http://schemas.microsoft.com/office/drawing/2014/main" id="{396F3BA6-FC76-9E4E-83F2-B6462A124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8102" y="3713019"/>
            <a:ext cx="16705166" cy="20453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Play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Play"/>
              </a:rPr>
              <a:t>andas</a:t>
            </a:r>
            <a:endParaRPr lang="ru-RU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FCDE782-DDB9-CA43-8DAB-99FD6ECE3679}"/>
              </a:ext>
            </a:extLst>
          </p:cNvPr>
          <p:cNvSpPr/>
          <p:nvPr/>
        </p:nvSpPr>
        <p:spPr>
          <a:xfrm>
            <a:off x="3058102" y="6617364"/>
            <a:ext cx="167051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dirty="0"/>
              <a:t>программная библиотека на языке </a:t>
            </a:r>
            <a:r>
              <a:rPr lang="en-US" sz="6000" dirty="0"/>
              <a:t> Python</a:t>
            </a:r>
            <a:r>
              <a:rPr lang="en" sz="6000" dirty="0"/>
              <a:t> </a:t>
            </a:r>
            <a:r>
              <a:rPr lang="ru-RU" sz="6000" dirty="0"/>
              <a:t>для обработки и анализа данных</a:t>
            </a:r>
            <a:endParaRPr lang="ru-RU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81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>
            <a:extLst>
              <a:ext uri="{FF2B5EF4-FFF2-40B4-BE49-F238E27FC236}">
                <a16:creationId xmlns:a16="http://schemas.microsoft.com/office/drawing/2014/main" id="{396F3BA6-FC76-9E4E-83F2-B6462A124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8102" y="3713019"/>
            <a:ext cx="16705166" cy="2045363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Play"/>
              </a:rPr>
              <a:t>DataFrame</a:t>
            </a:r>
            <a:endParaRPr lang="ru-RU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FCDE782-DDB9-CA43-8DAB-99FD6ECE3679}"/>
              </a:ext>
            </a:extLst>
          </p:cNvPr>
          <p:cNvSpPr/>
          <p:nvPr/>
        </p:nvSpPr>
        <p:spPr>
          <a:xfrm>
            <a:off x="3058102" y="6617364"/>
            <a:ext cx="167051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dirty="0">
                <a:latin typeface="Arial" panose="020B0604020202020204" pitchFamily="34" charset="0"/>
                <a:cs typeface="Arial" panose="020B0604020202020204" pitchFamily="34" charset="0"/>
              </a:rPr>
              <a:t>Табличная структура данных, которую лучше представлять в виде двумерного массива</a:t>
            </a:r>
            <a:endParaRPr lang="ru-RU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42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Play"/>
                <a:sym typeface="Play"/>
              </a:rPr>
              <a:t>Полезные методы </a:t>
            </a:r>
            <a:r>
              <a:rPr lang="en-US" dirty="0">
                <a:latin typeface="Play"/>
                <a:sym typeface="Play"/>
              </a:rPr>
              <a:t>Pandas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6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923B25-59ED-B949-806D-E19EAA0B9B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74" y="3542400"/>
            <a:ext cx="18930545" cy="3315600"/>
          </a:xfrm>
        </p:spPr>
        <p:txBody>
          <a:bodyPr/>
          <a:lstStyle/>
          <a:p>
            <a:r>
              <a:rPr lang="ru-RU" dirty="0">
                <a:solidFill>
                  <a:schemeClr val="dk1"/>
                </a:solidFill>
                <a:cs typeface="Arial" panose="020B0604020202020204" pitchFamily="34" charset="0"/>
                <a:sym typeface="Play"/>
              </a:rPr>
              <a:t>Для работы с </a:t>
            </a:r>
            <a:r>
              <a:rPr lang="en-US" dirty="0">
                <a:solidFill>
                  <a:schemeClr val="dk1"/>
                </a:solidFill>
                <a:cs typeface="Arial" panose="020B0604020202020204" pitchFamily="34" charset="0"/>
                <a:sym typeface="Play"/>
              </a:rPr>
              <a:t>pandas </a:t>
            </a:r>
            <a:r>
              <a:rPr lang="ru-RU" dirty="0">
                <a:solidFill>
                  <a:schemeClr val="dk1"/>
                </a:solidFill>
                <a:cs typeface="Arial" panose="020B0604020202020204" pitchFamily="34" charset="0"/>
                <a:sym typeface="Play"/>
              </a:rPr>
              <a:t>вы придется выучить несколько методов, которые позволяют вам работать непосредственно с данными: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9017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1063AD-95EF-3749-A81D-D74AA970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методы </a:t>
            </a:r>
            <a:r>
              <a:rPr lang="en-US" dirty="0"/>
              <a:t>Pandas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CF27D68-00FC-3F49-8A2A-AFD98D102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28F008-2DC4-764E-961C-C18C2853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7</a:t>
            </a:fld>
            <a:endParaRPr lang="ru-RU"/>
          </a:p>
        </p:txBody>
      </p:sp>
      <p:graphicFrame>
        <p:nvGraphicFramePr>
          <p:cNvPr id="6" name="Объект 7">
            <a:extLst>
              <a:ext uri="{FF2B5EF4-FFF2-40B4-BE49-F238E27FC236}">
                <a16:creationId xmlns:a16="http://schemas.microsoft.com/office/drawing/2014/main" id="{9220D0E6-137E-674F-88B3-22759C9354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4182946"/>
              </p:ext>
            </p:extLst>
          </p:nvPr>
        </p:nvGraphicFramePr>
        <p:xfrm>
          <a:off x="1346266" y="3024554"/>
          <a:ext cx="21669394" cy="7719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977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метод </a:t>
                      </a:r>
                      <a:r>
                        <a:rPr lang="en-US" sz="3400" dirty="0"/>
                        <a:t>Pandas</a:t>
                      </a:r>
                    </a:p>
                  </a:txBody>
                  <a:tcPr marL="360000" marR="28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Что он делает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96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i="0" dirty="0">
                          <a:latin typeface="JetBrains Mono Medium" panose="020B0509020102050004" pitchFamily="49" charset="0"/>
                        </a:rPr>
                        <a:t>.head</a:t>
                      </a:r>
                    </a:p>
                  </a:txBody>
                  <a:tcPr marL="360000" marR="28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dirty="0"/>
                        <a:t>Позволяет выводить небольшую часть вашего </a:t>
                      </a:r>
                      <a:r>
                        <a:rPr lang="en-US" sz="3600" dirty="0" err="1"/>
                        <a:t>dataframe</a:t>
                      </a:r>
                      <a:endParaRPr lang="en-US" sz="36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064518"/>
                  </a:ext>
                </a:extLst>
              </a:tr>
              <a:tr h="121977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i="0" dirty="0">
                          <a:solidFill>
                            <a:schemeClr val="bg1"/>
                          </a:solidFill>
                          <a:latin typeface="JetBrains Mono Medium" panose="020B0509020102050004" pitchFamily="49" charset="0"/>
                        </a:rPr>
                        <a:t>.shape</a:t>
                      </a:r>
                    </a:p>
                  </a:txBody>
                  <a:tcPr marL="360000" marR="28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dirty="0">
                          <a:solidFill>
                            <a:schemeClr val="bg1"/>
                          </a:solidFill>
                        </a:rPr>
                        <a:t>Позволяет узнать размерность данных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227667"/>
                  </a:ext>
                </a:extLst>
              </a:tr>
              <a:tr h="121977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i="0" dirty="0">
                          <a:latin typeface="JetBrains Mono Medium" panose="020B0509020102050004" pitchFamily="49" charset="0"/>
                        </a:rPr>
                        <a:t>.loc </a:t>
                      </a:r>
                    </a:p>
                  </a:txBody>
                  <a:tcPr marL="360000" marR="28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Используется для доступа по строковой метке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77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i="0" dirty="0">
                          <a:solidFill>
                            <a:schemeClr val="bg1"/>
                          </a:solidFill>
                          <a:latin typeface="JetBrains Mono Medium" panose="020B0509020102050004" pitchFamily="49" charset="0"/>
                        </a:rPr>
                        <a:t>.describe()</a:t>
                      </a:r>
                    </a:p>
                  </a:txBody>
                  <a:tcPr marL="360000" marR="28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>
                          <a:solidFill>
                            <a:schemeClr val="bg1"/>
                          </a:solidFill>
                        </a:rPr>
                        <a:t>Вывести основные статистики по </a:t>
                      </a:r>
                      <a:r>
                        <a:rPr lang="en-US" sz="3400" dirty="0" err="1">
                          <a:solidFill>
                            <a:schemeClr val="bg1"/>
                          </a:solidFill>
                        </a:rPr>
                        <a:t>dataframe</a:t>
                      </a:r>
                      <a:endParaRPr 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977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i="0" dirty="0">
                          <a:latin typeface="JetBrains Mono Medium" panose="020B0509020102050004" pitchFamily="49" charset="0"/>
                        </a:rPr>
                        <a:t>.</a:t>
                      </a:r>
                      <a:r>
                        <a:rPr lang="en-US" sz="3600" b="1" i="0" dirty="0" err="1">
                          <a:latin typeface="JetBrains Mono Medium" panose="020B0509020102050004" pitchFamily="49" charset="0"/>
                        </a:rPr>
                        <a:t>groupby</a:t>
                      </a:r>
                      <a:r>
                        <a:rPr lang="en-US" sz="3600" b="1" i="0" dirty="0">
                          <a:latin typeface="JetBrains Mono Medium" panose="020B0509020102050004" pitchFamily="49" charset="0"/>
                        </a:rPr>
                        <a:t>()</a:t>
                      </a:r>
                    </a:p>
                  </a:txBody>
                  <a:tcPr marL="360000" marR="28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Позволяет сгруппировать статистики по группам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952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95CDF-9B52-A94B-B0E1-25F4291059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Что мы изучим на курсе?</a:t>
            </a:r>
          </a:p>
        </p:txBody>
      </p:sp>
    </p:spTree>
    <p:extLst>
      <p:ext uri="{BB962C8B-B14F-4D97-AF65-F5344CB8AC3E}">
        <p14:creationId xmlns:p14="http://schemas.microsoft.com/office/powerpoint/2010/main" val="1317025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Play"/>
                <a:sym typeface="Play"/>
              </a:rPr>
              <a:t>Синтаксис языка </a:t>
            </a:r>
            <a:r>
              <a:rPr lang="en-US" dirty="0">
                <a:latin typeface="Play"/>
                <a:sym typeface="Play"/>
              </a:rPr>
              <a:t>Python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9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79BFB07-5FA7-5C4E-B09C-B82434185A7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749634" y="3541713"/>
            <a:ext cx="13268407" cy="885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98856"/>
      </p:ext>
    </p:extLst>
  </p:cSld>
  <p:clrMapOvr>
    <a:masterClrMapping/>
  </p:clrMapOvr>
</p:sld>
</file>

<file path=ppt/theme/theme1.xml><?xml version="1.0" encoding="utf-8"?>
<a:theme xmlns:a="http://schemas.openxmlformats.org/drawingml/2006/main" name="Ozon-1">
  <a:themeElements>
    <a:clrScheme name="Ozon New Skills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FDC00"/>
      </a:accent2>
      <a:accent3>
        <a:srgbClr val="F91155"/>
      </a:accent3>
      <a:accent4>
        <a:srgbClr val="FFA83B"/>
      </a:accent4>
      <a:accent5>
        <a:srgbClr val="0000B7"/>
      </a:accent5>
      <a:accent6>
        <a:srgbClr val="001A34"/>
      </a:accent6>
      <a:hlink>
        <a:srgbClr val="000000"/>
      </a:hlink>
      <a:folHlink>
        <a:srgbClr val="000000"/>
      </a:folHlink>
    </a:clrScheme>
    <a:fontScheme name="Oz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4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2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162000" rIns="0" bIns="0" rtlCol="0" anchor="t">
        <a:spAutoFit/>
      </a:bodyPr>
      <a:lstStyle>
        <a:defPPr algn="l">
          <a:lnSpc>
            <a:spcPct val="100000"/>
          </a:lnSpc>
          <a:defRPr sz="5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zon-1" id="{9BA4FC8C-4356-7247-9C9F-2C46D5AF29F9}" vid="{C55456AA-5821-C945-B3EE-E5EB9215A9A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Ozon-1</Template>
  <TotalTime>18248</TotalTime>
  <Words>156</Words>
  <Application>Microsoft Macintosh PowerPoint</Application>
  <PresentationFormat>Произвольный</PresentationFormat>
  <Paragraphs>45</Paragraphs>
  <Slides>16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.Lucida Grande UI Regular</vt:lpstr>
      <vt:lpstr>Системный шрифт</vt:lpstr>
      <vt:lpstr>Arial</vt:lpstr>
      <vt:lpstr>Calibri</vt:lpstr>
      <vt:lpstr>JetBrains Mono Medium</vt:lpstr>
      <vt:lpstr>Play</vt:lpstr>
      <vt:lpstr>Ozon-1</vt:lpstr>
      <vt:lpstr>Презентация PowerPoint</vt:lpstr>
      <vt:lpstr>  Python 18+</vt:lpstr>
      <vt:lpstr>Pandas</vt:lpstr>
      <vt:lpstr>Pandas</vt:lpstr>
      <vt:lpstr>DataFrame</vt:lpstr>
      <vt:lpstr>Полезные методы Pandas</vt:lpstr>
      <vt:lpstr>Полезные методы Pandas</vt:lpstr>
      <vt:lpstr>Что мы изучим на курсе?</vt:lpstr>
      <vt:lpstr>Синтаксис языка Python</vt:lpstr>
      <vt:lpstr>Основы алгоритмов</vt:lpstr>
      <vt:lpstr>Анализ данных</vt:lpstr>
      <vt:lpstr>Создание нейронных сетей</vt:lpstr>
      <vt:lpstr>Программирование ботов и запросов</vt:lpstr>
      <vt:lpstr>Создание своего веб-сервиса</vt:lpstr>
      <vt:lpstr>Профессиональные инструменты разработки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PAUL YAKUPOFF</cp:lastModifiedBy>
  <cp:revision>443</cp:revision>
  <dcterms:created xsi:type="dcterms:W3CDTF">2020-01-20T10:09:26Z</dcterms:created>
  <dcterms:modified xsi:type="dcterms:W3CDTF">2020-09-23T18:18:11Z</dcterms:modified>
</cp:coreProperties>
</file>